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8" r:id="rId4"/>
    <p:sldId id="267" r:id="rId5"/>
    <p:sldId id="266" r:id="rId6"/>
    <p:sldId id="265" r:id="rId7"/>
    <p:sldId id="263" r:id="rId8"/>
    <p:sldId id="274" r:id="rId9"/>
    <p:sldId id="273" r:id="rId10"/>
    <p:sldId id="272" r:id="rId11"/>
    <p:sldId id="270" r:id="rId12"/>
    <p:sldId id="271" r:id="rId13"/>
    <p:sldId id="269" r:id="rId14"/>
    <p:sldId id="275" r:id="rId15"/>
    <p:sldId id="276" r:id="rId16"/>
    <p:sldId id="277" r:id="rId17"/>
    <p:sldId id="278" r:id="rId18"/>
    <p:sldId id="279" r:id="rId19"/>
    <p:sldId id="280" r:id="rId20"/>
    <p:sldId id="281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92" autoAdjust="0"/>
  </p:normalViewPr>
  <p:slideViewPr>
    <p:cSldViewPr snapToGrid="0">
      <p:cViewPr varScale="1">
        <p:scale>
          <a:sx n="86" d="100"/>
          <a:sy n="86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7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08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04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95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56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23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8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70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75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09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80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E5B0A-4B62-4C9C-8483-ED7A170B141E}" type="datetimeFigureOut">
              <a:rPr lang="fr-FR" smtClean="0"/>
              <a:t>24/07/2022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1045F-F258-4EAF-B300-DC7430FE6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2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3" cy="643356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55604" y="1428108"/>
            <a:ext cx="4325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dirty="0" smtClean="0"/>
              <a:t>Nous avons l’ambition de </a:t>
            </a:r>
            <a:r>
              <a:rPr lang="fr-FR" sz="3200" i="1" dirty="0" smtClean="0"/>
              <a:t>Servir d’abord</a:t>
            </a:r>
            <a:endParaRPr lang="fr-FR" sz="3200" dirty="0"/>
          </a:p>
        </p:txBody>
      </p:sp>
      <p:pic>
        <p:nvPicPr>
          <p:cNvPr id="4" name="Voix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1425" y="5758543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2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760396" y="1428108"/>
            <a:ext cx="47877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b="1" dirty="0">
                <a:latin typeface="Arial Narrow" panose="020B0606020202030204" pitchFamily="34" charset="0"/>
              </a:rPr>
              <a:t>Matériel médical à SUKA en RDC</a:t>
            </a:r>
          </a:p>
          <a:p>
            <a:pPr algn="just"/>
            <a:r>
              <a:rPr lang="fr-FR" sz="3200" dirty="0"/>
              <a:t>Envoi d’un conteneur de 60 m3 comprenant 25 lits médicalisés et du matériel médical à destination du nouvel hôpital de </a:t>
            </a:r>
            <a:r>
              <a:rPr lang="fr-FR" sz="3200" dirty="0" err="1"/>
              <a:t>Suka</a:t>
            </a:r>
            <a:r>
              <a:rPr lang="fr-FR" sz="3200" dirty="0"/>
              <a:t>, situé en pleine brousse à 1.000 km au sud de Kinshasa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50646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55604" y="1428108"/>
            <a:ext cx="43254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b="1" dirty="0">
                <a:latin typeface="Arial Narrow" panose="020B0606020202030204" pitchFamily="34" charset="0"/>
              </a:rPr>
              <a:t>JEST </a:t>
            </a:r>
            <a:r>
              <a:rPr lang="fr-FR" sz="3200" b="1" dirty="0" smtClean="0">
                <a:latin typeface="Arial Narrow" panose="020B0606020202030204" pitchFamily="34" charset="0"/>
              </a:rPr>
              <a:t>FARILU</a:t>
            </a:r>
          </a:p>
          <a:p>
            <a:endParaRPr lang="fr-FR" sz="3200" b="1" dirty="0">
              <a:latin typeface="Arial Narrow" panose="020B0606020202030204" pitchFamily="34" charset="0"/>
            </a:endParaRPr>
          </a:p>
          <a:p>
            <a:r>
              <a:rPr lang="fr-FR" sz="3200" dirty="0">
                <a:latin typeface="Arial Narrow" panose="020B0606020202030204" pitchFamily="34" charset="0"/>
              </a:rPr>
              <a:t>Journée récréative pour permettre à des jeunes handicapés légers de profiter d’une journée de détente et de convivialité avec leurs animateurs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29009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027524" y="503434"/>
            <a:ext cx="451035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b="1" dirty="0"/>
              <a:t>Centre de formation  au </a:t>
            </a:r>
            <a:r>
              <a:rPr lang="fr-FR" sz="3200" b="1" dirty="0" smtClean="0"/>
              <a:t>Burkina</a:t>
            </a:r>
          </a:p>
          <a:p>
            <a:endParaRPr lang="fr-FR" sz="3200" b="1" dirty="0"/>
          </a:p>
          <a:p>
            <a:r>
              <a:rPr lang="fr-FR" sz="3200" dirty="0"/>
              <a:t>Formation de mamans célibataires à des métier (boulangerie, restauration, aviculture, construction de poulaillers...) de manière à les aider à se remettre sur les bons rails de la vie.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27771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45330" y="277403"/>
            <a:ext cx="43254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b="1" dirty="0" smtClean="0"/>
              <a:t>BOZAR</a:t>
            </a:r>
          </a:p>
          <a:p>
            <a:endParaRPr lang="fr-FR" sz="3200" b="1" dirty="0"/>
          </a:p>
          <a:p>
            <a:r>
              <a:rPr lang="fr-FR" sz="3200" dirty="0"/>
              <a:t>«La musique pour les enfants» organisée par les Jeunesses Musicales. Offrir à des jeunes enfants défavorisés la possibilité d’assister à un concert de musique classique qu’un musicien leur a préalablement expliqué</a:t>
            </a:r>
            <a:r>
              <a:rPr lang="fr-FR" sz="3200" dirty="0" smtClean="0"/>
              <a:t>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95074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739847" y="390419"/>
            <a:ext cx="46644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b="1" dirty="0" smtClean="0"/>
              <a:t>ANAH</a:t>
            </a:r>
          </a:p>
          <a:p>
            <a:endParaRPr lang="fr-FR" sz="3200" b="1" dirty="0"/>
          </a:p>
          <a:p>
            <a:r>
              <a:rPr lang="fr-FR" sz="3200" dirty="0"/>
              <a:t>Depuis 1931, l’Association Nationale pour l’Aide aux personnes Handicapées contribue largement à l’amélioration de la qualité de vie des personnes avec restriction. L’association est administrée par des Rotariens sur une base exclusive de </a:t>
            </a:r>
            <a:r>
              <a:rPr lang="fr-FR" sz="3200" dirty="0" smtClean="0"/>
              <a:t>volontariat.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74150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24782" y="897640"/>
            <a:ext cx="43254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Arial Narrow" panose="020B0606020202030204" pitchFamily="34" charset="0"/>
              </a:rPr>
              <a:t>Promenade rotarienne pour le </a:t>
            </a:r>
            <a:r>
              <a:rPr lang="fr-FR" sz="3200" b="1" dirty="0" smtClean="0">
                <a:latin typeface="Arial Narrow" panose="020B0606020202030204" pitchFamily="34" charset="0"/>
              </a:rPr>
              <a:t>handicap</a:t>
            </a:r>
          </a:p>
          <a:p>
            <a:endParaRPr lang="fr-FR" sz="3200" b="1" dirty="0">
              <a:latin typeface="Arial Narrow" panose="020B0606020202030204" pitchFamily="34" charset="0"/>
            </a:endParaRPr>
          </a:p>
          <a:p>
            <a:r>
              <a:rPr lang="fr-FR" sz="3200" dirty="0">
                <a:latin typeface="Arial Narrow" panose="020B0606020202030204" pitchFamily="34" charset="0"/>
              </a:rPr>
              <a:t>Organisée sous la bannière du Rotary, une marche le long de la promenade verte proposera aux participants à faire un don à une asbl qui prend en charge des personnes porteuses de handicap</a:t>
            </a:r>
          </a:p>
        </p:txBody>
      </p:sp>
    </p:spTree>
    <p:extLst>
      <p:ext uri="{BB962C8B-B14F-4D97-AF65-F5344CB8AC3E}">
        <p14:creationId xmlns:p14="http://schemas.microsoft.com/office/powerpoint/2010/main" val="140193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637106" y="297951"/>
            <a:ext cx="505488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b="1" dirty="0"/>
              <a:t>Prix Rotary de la Citoyenneté</a:t>
            </a:r>
            <a:r>
              <a:rPr lang="fr-FR" sz="3200" b="1" dirty="0" smtClean="0"/>
              <a:t>.</a:t>
            </a:r>
          </a:p>
          <a:p>
            <a:endParaRPr lang="fr-FR" sz="3200" b="1" dirty="0"/>
          </a:p>
          <a:p>
            <a:r>
              <a:rPr lang="fr-FR" sz="3200" dirty="0"/>
              <a:t>Créé par notre Club, ce prix a pour objectif de soutenir, par un don financier, des projets de «Citoyenneté Responsable» qui se sont  </a:t>
            </a:r>
            <a:r>
              <a:rPr lang="fr-FR" sz="3200" dirty="0" err="1"/>
              <a:t>istingués</a:t>
            </a:r>
            <a:r>
              <a:rPr lang="fr-FR" sz="3200" dirty="0"/>
              <a:t> par une contribution remarquable, au profit des habitants de la Région de Bruxelles</a:t>
            </a:r>
            <a:r>
              <a:rPr lang="fr-FR" sz="3200" dirty="0" smtClean="0"/>
              <a:t>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8106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65878" y="621156"/>
            <a:ext cx="43254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b="1" dirty="0"/>
              <a:t>Microcrédit</a:t>
            </a:r>
          </a:p>
          <a:p>
            <a:r>
              <a:rPr lang="fr-FR" sz="3200" dirty="0"/>
              <a:t>Octroi de prêts pour le développement professionnel de petites entreprises et projets n’ayant pas accès aux prêts classiques. Les montants investis sont progressivement remboursés pour être réinvestis dans d’autres projets.</a:t>
            </a:r>
          </a:p>
        </p:txBody>
      </p:sp>
    </p:spTree>
    <p:extLst>
      <p:ext uri="{BB962C8B-B14F-4D97-AF65-F5344CB8AC3E}">
        <p14:creationId xmlns:p14="http://schemas.microsoft.com/office/powerpoint/2010/main" val="358920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65878" y="621156"/>
            <a:ext cx="43254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b="1" dirty="0" smtClean="0"/>
              <a:t>SEP</a:t>
            </a:r>
            <a:endParaRPr lang="fr-FR" sz="3200" b="1" dirty="0"/>
          </a:p>
          <a:p>
            <a:pPr algn="just"/>
            <a:r>
              <a:rPr lang="fr-FR" sz="3200" dirty="0"/>
              <a:t>Parrainage de 3 étudiants d’échange SEP IN et OUT . Budget pour argent de poche, frais de transport, frais scolaires, repas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4465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24546" y="621156"/>
            <a:ext cx="4638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b="1" dirty="0"/>
              <a:t>P</a:t>
            </a:r>
            <a:r>
              <a:rPr lang="fr-FR" sz="3200" b="1" dirty="0" smtClean="0"/>
              <a:t>rix Art et culture</a:t>
            </a:r>
            <a:endParaRPr lang="fr-FR" sz="3200" b="1" dirty="0"/>
          </a:p>
          <a:p>
            <a:pPr algn="just"/>
            <a:r>
              <a:rPr lang="fr-FR" sz="3200" dirty="0"/>
              <a:t>Création d’un prix destiné à récompenser un jeune talent artistique </a:t>
            </a:r>
            <a:r>
              <a:rPr lang="fr-FR" sz="3200" dirty="0" smtClean="0"/>
              <a:t>particulièrement </a:t>
            </a:r>
            <a:r>
              <a:rPr lang="fr-FR" sz="3200" dirty="0"/>
              <a:t>méritant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51073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3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55604" y="1428108"/>
            <a:ext cx="43254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Arial Narrow" panose="020B0606020202030204" pitchFamily="34" charset="0"/>
              </a:rPr>
              <a:t>Thermos</a:t>
            </a:r>
          </a:p>
          <a:p>
            <a:endParaRPr lang="fr-FR" sz="3200" b="1" dirty="0">
              <a:latin typeface="Arial Narrow" panose="020B0606020202030204" pitchFamily="34" charset="0"/>
            </a:endParaRPr>
          </a:p>
          <a:p>
            <a:r>
              <a:rPr lang="fr-FR" sz="3200" dirty="0">
                <a:latin typeface="Arial Narrow" panose="020B0606020202030204" pitchFamily="34" charset="0"/>
              </a:rPr>
              <a:t>Préparer et servir une centaine de repas complets et GRATUITS  à des SDF et autres personnes démunies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9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2" cy="643355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65878" y="621156"/>
            <a:ext cx="43254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3200" b="1" dirty="0"/>
              <a:t>P</a:t>
            </a:r>
            <a:r>
              <a:rPr lang="fr-FR" sz="3200" b="1" dirty="0" smtClean="0"/>
              <a:t>rix Jean </a:t>
            </a:r>
            <a:r>
              <a:rPr lang="fr-FR" sz="3200" b="1" dirty="0" err="1" smtClean="0"/>
              <a:t>Depaepe</a:t>
            </a:r>
            <a:endParaRPr lang="fr-FR" sz="3200" b="1" dirty="0"/>
          </a:p>
          <a:p>
            <a:r>
              <a:rPr lang="fr-FR" sz="3200" dirty="0"/>
              <a:t>Création d’un «Prix Jean </a:t>
            </a:r>
            <a:r>
              <a:rPr lang="fr-FR" sz="3200" dirty="0" err="1"/>
              <a:t>Depaepe</a:t>
            </a:r>
            <a:r>
              <a:rPr lang="fr-FR" sz="3200" dirty="0"/>
              <a:t>» destiné à récompenser un élève particulièrement méritant de </a:t>
            </a:r>
            <a:r>
              <a:rPr lang="fr-FR" sz="3200" dirty="0" err="1"/>
              <a:t>Musambira</a:t>
            </a:r>
            <a:r>
              <a:rPr lang="fr-FR" sz="3200" dirty="0"/>
              <a:t> au Rwanda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44231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3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55604" y="1428108"/>
            <a:ext cx="43254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3200" b="1" kern="0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Fondation Rotary</a:t>
            </a:r>
          </a:p>
          <a:p>
            <a:pPr>
              <a:spcAft>
                <a:spcPts val="0"/>
              </a:spcAft>
            </a:pPr>
            <a:endParaRPr lang="fr-FR" sz="3200" b="1" kern="0" dirty="0" smtClean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Branche caritative du Rotary, elle puise dans son réseau mondial de Rotariens pour faire progresser les priorités du Rotary, comme l’éradication de la polio ou la promotion de la paix</a:t>
            </a:r>
            <a:endParaRPr lang="fr-FR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3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55604" y="1428108"/>
            <a:ext cx="43254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3200" b="1" kern="0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Pivot</a:t>
            </a:r>
          </a:p>
          <a:p>
            <a:pPr>
              <a:spcAft>
                <a:spcPts val="0"/>
              </a:spcAft>
            </a:pPr>
            <a:endParaRPr lang="fr-FR" sz="3200" b="1" kern="0" dirty="0" smtClean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Pivot aide les plus démunis du quart-monde belge à retrouver leur dignité. Participation à la vente de places et sponsoring du Concert annuel dans une perspective </a:t>
            </a:r>
            <a:r>
              <a:rPr lang="fr-FR" sz="3200" dirty="0" err="1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win-win</a:t>
            </a:r>
            <a:endParaRPr lang="fr-FR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8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3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55604" y="1428108"/>
            <a:ext cx="43254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Banque </a:t>
            </a:r>
            <a:r>
              <a:rPr lang="fr-FR" sz="3200" b="1" dirty="0" smtClean="0"/>
              <a:t>Alimentaire</a:t>
            </a:r>
          </a:p>
          <a:p>
            <a:endParaRPr lang="fr-FR" sz="3200" b="1" dirty="0"/>
          </a:p>
          <a:p>
            <a:r>
              <a:rPr lang="fr-FR" sz="3200" dirty="0"/>
              <a:t>Collecte pour la Banque Alimentaire en France. Chaque année, plusieurs tonnes de produits sont récoltés par les deux Clubs de Bruxelles Forêt de Soignes et Versailles Parc</a:t>
            </a:r>
          </a:p>
        </p:txBody>
      </p:sp>
    </p:spTree>
    <p:extLst>
      <p:ext uri="{BB962C8B-B14F-4D97-AF65-F5344CB8AC3E}">
        <p14:creationId xmlns:p14="http://schemas.microsoft.com/office/powerpoint/2010/main" val="274565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3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55604" y="1428108"/>
            <a:ext cx="43254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3200" b="1" kern="0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Hôpital Sans Frontière</a:t>
            </a:r>
          </a:p>
          <a:p>
            <a:pPr>
              <a:spcAft>
                <a:spcPts val="0"/>
              </a:spcAft>
            </a:pPr>
            <a:endParaRPr lang="fr-FR" sz="3200" b="1" kern="0" dirty="0" smtClean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soutenons HSF qui récupère, auprès des hôpitaux et professions (para)médicales, le matériel dont ils se séparent et offre ensuite ce matériel aux centres de soins démunis dans le monde</a:t>
            </a:r>
            <a:endParaRPr lang="fr-FR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11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3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55604" y="1428108"/>
            <a:ext cx="43254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Spectacle chez TOONE pour les </a:t>
            </a:r>
            <a:r>
              <a:rPr lang="fr-FR" sz="3200" b="1" dirty="0" smtClean="0"/>
              <a:t>malvoyants</a:t>
            </a:r>
          </a:p>
          <a:p>
            <a:endParaRPr lang="fr-FR" sz="3200" b="1" dirty="0"/>
          </a:p>
          <a:p>
            <a:r>
              <a:rPr lang="fr-FR" sz="3200" dirty="0"/>
              <a:t>Avec la fondation ISEE, nous invitons des malvoyants à découvrir le folklore bruxellois en les invitants à une séance de </a:t>
            </a:r>
            <a:r>
              <a:rPr lang="fr-FR" sz="3200" dirty="0" err="1"/>
              <a:t>marionnetes</a:t>
            </a:r>
            <a:r>
              <a:rPr lang="fr-FR" sz="3200" dirty="0"/>
              <a:t> chez </a:t>
            </a:r>
            <a:r>
              <a:rPr lang="fr-FR" sz="3200" dirty="0" err="1"/>
              <a:t>Toone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89567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3" y="189239"/>
            <a:ext cx="4548353" cy="64335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22040" y="189239"/>
            <a:ext cx="43254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dirty="0" smtClean="0"/>
              <a:t> </a:t>
            </a:r>
            <a:r>
              <a:rPr lang="fr-FR" sz="4000" b="1" kern="0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Infirmiers de Rue</a:t>
            </a:r>
          </a:p>
          <a:p>
            <a:pPr>
              <a:spcAft>
                <a:spcPts val="0"/>
              </a:spcAft>
            </a:pPr>
            <a:endParaRPr lang="fr-FR" sz="4000" b="1" kern="0" dirty="0" smtClean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mettre fin au </a:t>
            </a:r>
            <a:r>
              <a:rPr lang="fr-FR" sz="2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sans-abrisme</a:t>
            </a:r>
            <a:r>
              <a:rPr lang="fr-FR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Infirmiers de Rue accompagne des personnes sans abri et très vulnérables vers leur réintégration dans un logement stable. Le Club organisera un repas de retrouvailles entre patients et bénévoles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02371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6955604" y="1428108"/>
            <a:ext cx="43254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3200" b="1" kern="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Etat </a:t>
            </a:r>
            <a:r>
              <a:rPr lang="fr-FR" sz="3200" b="1" kern="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d’urgence</a:t>
            </a:r>
          </a:p>
          <a:p>
            <a:pPr algn="just">
              <a:spcAft>
                <a:spcPts val="0"/>
              </a:spcAft>
            </a:pPr>
            <a:endParaRPr lang="fr-FR" sz="3200" b="1" kern="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kern="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sommes prêts à secourir les victimes de catastrophe naturelle ou situation d’urgence, que ce soit sous forme d’aide matérielle ou </a:t>
            </a:r>
            <a:r>
              <a:rPr lang="fr-FR" sz="3200" kern="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finacière</a:t>
            </a:r>
            <a:r>
              <a:rPr lang="fr-FR" sz="3200" kern="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fonction des nécessités.</a:t>
            </a:r>
            <a:endParaRPr lang="fr-FR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43" y="138024"/>
            <a:ext cx="4609568" cy="65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0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577</Words>
  <Application>Microsoft Office PowerPoint</Application>
  <PresentationFormat>Grand écran</PresentationFormat>
  <Paragraphs>53</Paragraphs>
  <Slides>20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Georgia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 projets 2021-2022</dc:title>
  <dc:creator>andre simon</dc:creator>
  <cp:lastModifiedBy>Andre Simon</cp:lastModifiedBy>
  <cp:revision>23</cp:revision>
  <dcterms:created xsi:type="dcterms:W3CDTF">2021-07-01T10:00:41Z</dcterms:created>
  <dcterms:modified xsi:type="dcterms:W3CDTF">2022-07-24T14:27:33Z</dcterms:modified>
</cp:coreProperties>
</file>